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75" r:id="rId2"/>
    <p:sldId id="276" r:id="rId3"/>
    <p:sldId id="297" r:id="rId4"/>
    <p:sldId id="281" r:id="rId5"/>
    <p:sldId id="293" r:id="rId6"/>
    <p:sldId id="294" r:id="rId7"/>
    <p:sldId id="289" r:id="rId8"/>
    <p:sldId id="292" r:id="rId9"/>
    <p:sldId id="295" r:id="rId10"/>
    <p:sldId id="296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ne-Xi FANG" initials="JF" lastIdx="2" clrIdx="0">
    <p:extLst>
      <p:ext uri="{19B8F6BF-5375-455C-9EA6-DF929625EA0E}">
        <p15:presenceInfo xmlns:p15="http://schemas.microsoft.com/office/powerpoint/2012/main" userId="733f6717f45fdd7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934"/>
    <p:restoredTop sz="94688"/>
  </p:normalViewPr>
  <p:slideViewPr>
    <p:cSldViewPr snapToGrid="0" snapToObjects="1">
      <p:cViewPr varScale="1">
        <p:scale>
          <a:sx n="105" d="100"/>
          <a:sy n="105" d="100"/>
        </p:scale>
        <p:origin x="19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6C2F7-4F53-6A43-B854-2E01D250EC65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510C4-D2A2-EE40-BC85-1F99B1AEA7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888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510C4-D2A2-EE40-BC85-1F99B1AEA7A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3644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7CDF6F-4CF4-3648-B2C3-53546A869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648A9B7-E574-AA42-BD73-A0AF24500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01654D-22A8-FB49-ACE6-970B8D33F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206425-8440-874A-A06D-78D1AE6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048C79-9613-854C-BE14-E2225DB2F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902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4F6828-D53C-8C42-8EF4-3CA1E9CB6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55BEA95-85FD-7A4E-A97C-89D0F3C3D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1E8A92-3FE8-A347-9227-D2BF39548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0F2FF7-31A4-0E4D-A993-9088F079E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CEDCFC-CC7E-4348-A302-AA1CA22F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23967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8CE952E-330D-594E-BA45-D277C12D9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6E7599C-BFCD-A747-A215-A2E5F2FAF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44E5CF-8FCB-6345-9B23-80ECB5ED5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E014A6-E712-6A46-8587-B35EA07DF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3C9E9D-7A72-FD45-B14C-1C6F92EA5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06749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428351-E05D-B044-A71D-8AAD65FE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63B396-6703-4F4D-AEEB-417F81C85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03E42D-B6AC-AD40-BC5A-8883BDF94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B99A98-70DC-EC46-9EC2-158149756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C1BDB-36A6-2643-AEF2-F6A6B0D9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650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8BBE3D-6703-C044-B1DF-43F5101E8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F51DB4-BE64-1E41-B73A-8D8886888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76F9F8-A6BB-B84A-A7BA-07E8DD977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F1E09E-141F-4A40-BA6C-6838AA935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9D3366-7E07-2E4C-8BD5-756EB7BA2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0384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DE360-6855-014D-849F-B69A4251A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DDAABA-3157-7943-BEE9-261F81400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DCA22C3-BD56-5E42-98B3-C4E541606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053F70-5EC5-AE42-A9D9-A3A58722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FC0399-0508-9A41-852D-A4BE6B037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7D6921D-8F09-A64F-9308-1619BEFAF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7653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F4E609-9FD3-C343-82CD-AD90FAC2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4B4D02-810E-BA40-A71B-D2BC62781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5B15A92-5E07-E943-AC20-0EA69A36A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1B29B5-D996-B643-9AD9-35EEDBF97C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0AA9530-6A07-7C47-A17D-F3BECFCFEA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503726D-FBF1-E441-B88F-F8D26163B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7292ED3-41B9-7F45-8EBC-FACFBFA42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817DABC-242B-994F-ABEA-7E5347FE3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159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F2DADA-F9B3-4D45-97F8-ED159CBC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EED44C2-46D1-E64B-A753-4243A592F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920C87B-E5AA-4944-9BC0-A37105DB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728A99D-8158-8B4C-A033-BDAA12CA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809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87E41D9-5E4B-7049-A180-63EFE49B1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99190D3-5C84-0B45-9EEC-B7471C5D2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E479D7-F486-DA4C-AF72-BEA083156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4017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3DDB2E-8E76-3B48-B38E-A938DAC8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501F22-6F88-A745-AA8C-C0681B002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C6BAC6B-6BCF-7B4F-BD11-BE5B540EF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F1C5AB3-8A49-1B48-8B70-11C02CB5C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9A5A28C-569D-9545-B83F-F64715713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4B26F09-1E73-704D-8CD5-A3551CA3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876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D99163-0A49-5140-8FE8-BFEF031D6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’image 2">
            <a:extLst>
              <a:ext uri="{FF2B5EF4-FFF2-40B4-BE49-F238E27FC236}">
                <a16:creationId xmlns:a16="http://schemas.microsoft.com/office/drawing/2014/main" id="{69228AC4-D9B2-F740-9223-591070388A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54945C-50BA-A741-A24A-410243F54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6FC3EC-299D-DC4B-9B0E-0AE8F61D8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63059FC-C13B-254D-92F2-6DBCF979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CDA457-9C33-B846-9E4C-39E21B36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982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ADA9C8A-2F34-D844-A2BD-6D4CA5DE3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622396-7424-4449-ACD7-E54651406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BDAB59-FC32-9F4A-95F2-271AEA3BF3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E94C5-5207-AF4A-952E-42DA9C5CA154}" type="datetimeFigureOut">
              <a:rPr lang="fr-FR" smtClean="0"/>
              <a:t>03/04/2019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6F073E-4C29-CC41-A9BC-31C13143B5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4CBC77-3419-2D42-BF21-14AAC58FE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42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27C7F917-CD14-1A45-AFEF-A4F402BA9C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29658" y="133839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8448FA1-A346-2249-8944-CAA8FB90BAD2}"/>
              </a:ext>
            </a:extLst>
          </p:cNvPr>
          <p:cNvSpPr txBox="1"/>
          <p:nvPr/>
        </p:nvSpPr>
        <p:spPr>
          <a:xfrm>
            <a:off x="429658" y="528810"/>
            <a:ext cx="10601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Verbes</a:t>
            </a:r>
          </a:p>
          <a:p>
            <a:endParaRPr lang="fr-FR" sz="2400" b="1" dirty="0"/>
          </a:p>
          <a:p>
            <a:endParaRPr lang="fr-FR" sz="2400" b="1" dirty="0"/>
          </a:p>
          <a:p>
            <a:endParaRPr lang="fr-FR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71C572D-ACF8-A545-AAED-5DBA01799D92}"/>
              </a:ext>
            </a:extLst>
          </p:cNvPr>
          <p:cNvSpPr txBox="1"/>
          <p:nvPr/>
        </p:nvSpPr>
        <p:spPr>
          <a:xfrm>
            <a:off x="10080434" y="539827"/>
            <a:ext cx="16514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Devoirs</a:t>
            </a:r>
          </a:p>
          <a:p>
            <a:r>
              <a:rPr lang="fr-FR" sz="2400" b="1" dirty="0"/>
              <a:t>Ex 1-6 p186</a:t>
            </a:r>
          </a:p>
          <a:p>
            <a:endParaRPr lang="fr-FR" sz="2400" b="1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084DF9-B7EB-1F4F-8D7B-5A5DCDB729A9}"/>
              </a:ext>
            </a:extLst>
          </p:cNvPr>
          <p:cNvSpPr txBox="1"/>
          <p:nvPr/>
        </p:nvSpPr>
        <p:spPr>
          <a:xfrm>
            <a:off x="4294438" y="1267474"/>
            <a:ext cx="2950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Mercredi 3 avril 2019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8A22618-46BB-3045-A7CB-F697CD5F87F7}"/>
              </a:ext>
            </a:extLst>
          </p:cNvPr>
          <p:cNvSpPr txBox="1"/>
          <p:nvPr/>
        </p:nvSpPr>
        <p:spPr>
          <a:xfrm>
            <a:off x="528810" y="4913523"/>
            <a:ext cx="167840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Expressions</a:t>
            </a:r>
          </a:p>
          <a:p>
            <a:r>
              <a:rPr lang="fr-FR" dirty="0"/>
              <a:t>  </a:t>
            </a:r>
          </a:p>
          <a:p>
            <a:r>
              <a:rPr lang="fr-FR" dirty="0"/>
              <a:t>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4D6ED9E-8275-494E-9AE7-DB66FA4B2B6F}"/>
              </a:ext>
            </a:extLst>
          </p:cNvPr>
          <p:cNvSpPr txBox="1"/>
          <p:nvPr/>
        </p:nvSpPr>
        <p:spPr>
          <a:xfrm>
            <a:off x="10135518" y="4957590"/>
            <a:ext cx="13436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Lexiques</a:t>
            </a:r>
            <a:r>
              <a:rPr lang="fr-FR" dirty="0"/>
              <a:t> </a:t>
            </a:r>
          </a:p>
          <a:p>
            <a:r>
              <a:rPr lang="fr-FR" dirty="0"/>
              <a:t>Cf. PPT </a:t>
            </a:r>
          </a:p>
          <a:p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1E7F7E-9844-0F45-9BA3-5959B302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19/11/2018</a:t>
            </a:r>
          </a:p>
        </p:txBody>
      </p:sp>
    </p:spTree>
    <p:extLst>
      <p:ext uri="{BB962C8B-B14F-4D97-AF65-F5344CB8AC3E}">
        <p14:creationId xmlns:p14="http://schemas.microsoft.com/office/powerpoint/2010/main" val="14763760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52609" y="133839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AD59B62-A2F5-A342-9A86-C5DE9BE84B13}"/>
              </a:ext>
            </a:extLst>
          </p:cNvPr>
          <p:cNvSpPr txBox="1"/>
          <p:nvPr/>
        </p:nvSpPr>
        <p:spPr>
          <a:xfrm>
            <a:off x="1163782" y="498764"/>
            <a:ext cx="8091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 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9754860-34CC-E144-871A-A50CBD498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20" y="316992"/>
            <a:ext cx="11647812" cy="613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92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28809" y="77087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DD8BCB1-A4AB-104C-A9B1-D12844D01310}"/>
              </a:ext>
            </a:extLst>
          </p:cNvPr>
          <p:cNvSpPr txBox="1"/>
          <p:nvPr/>
        </p:nvSpPr>
        <p:spPr>
          <a:xfrm>
            <a:off x="673100" y="482600"/>
            <a:ext cx="11023866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Correction du devoir </a:t>
            </a:r>
          </a:p>
          <a:p>
            <a:endParaRPr lang="fr-FR" sz="4400" b="1" dirty="0"/>
          </a:p>
          <a:p>
            <a:r>
              <a:rPr lang="fr-FR" sz="4400" b="1" dirty="0"/>
              <a:t>Ex 16 p169 </a:t>
            </a:r>
          </a:p>
          <a:p>
            <a:endParaRPr lang="fr-FR" sz="4400" b="1" dirty="0"/>
          </a:p>
          <a:p>
            <a:pPr marL="342900" indent="-342900">
              <a:buFont typeface="+mj-lt"/>
              <a:buAutoNum type="arabicPeriod"/>
            </a:pPr>
            <a:r>
              <a:rPr lang="fr-FR" sz="4400" b="1" dirty="0"/>
              <a:t>Meilleures – plus d’ – plus – moins 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4400" b="1" dirty="0"/>
              <a:t>Mieux – plus de – moins de – plus 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4400" b="1" dirty="0"/>
              <a:t>Mieux – plus de – plus de – plus de – plus d’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4400" b="1" dirty="0"/>
              <a:t>Plus – meilleurs – moins </a:t>
            </a:r>
          </a:p>
          <a:p>
            <a:endParaRPr lang="fr-FR" sz="2800" b="1" dirty="0"/>
          </a:p>
          <a:p>
            <a:endParaRPr lang="fr-FR" sz="28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0322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28809" y="77087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DD8BCB1-A4AB-104C-A9B1-D12844D01310}"/>
              </a:ext>
            </a:extLst>
          </p:cNvPr>
          <p:cNvSpPr txBox="1"/>
          <p:nvPr/>
        </p:nvSpPr>
        <p:spPr>
          <a:xfrm>
            <a:off x="673100" y="482600"/>
            <a:ext cx="11023866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Ex 17 p169 </a:t>
            </a:r>
          </a:p>
          <a:p>
            <a:endParaRPr lang="fr-FR" sz="3600" b="1" dirty="0"/>
          </a:p>
          <a:p>
            <a:pPr marL="342900" indent="-342900">
              <a:buAutoNum type="arabicPeriod"/>
            </a:pPr>
            <a:r>
              <a:rPr lang="fr-FR" sz="3600" b="1" dirty="0"/>
              <a:t>Maintenant, je suis en meilleure santé, je vais mieux, j’ai plus de courage et je trouve ma vie plus intéressante. </a:t>
            </a:r>
          </a:p>
          <a:p>
            <a:pPr marL="342900" indent="-342900">
              <a:buAutoNum type="arabicPeriod"/>
            </a:pPr>
            <a:r>
              <a:rPr lang="fr-FR" sz="3600" b="1" dirty="0"/>
              <a:t>Maintenant, nous avons une grande voiture, plus confortable, elle consomme moins d’essence et elle roule mieux. </a:t>
            </a:r>
          </a:p>
          <a:p>
            <a:pPr marL="342900" indent="-342900">
              <a:buAutoNum type="arabicPeriod"/>
            </a:pPr>
            <a:r>
              <a:rPr lang="fr-FR" sz="3600" b="1" dirty="0"/>
              <a:t>Maintenant, cet homme a une meilleure qualité de vie: il sort moins, boit moins et voit des gens plus sérieux. </a:t>
            </a:r>
          </a:p>
          <a:p>
            <a:endParaRPr lang="fr-FR" sz="28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03110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28809" y="77087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33D63AF-4FD8-7345-A3AD-4C0E83B95997}"/>
              </a:ext>
            </a:extLst>
          </p:cNvPr>
          <p:cNvSpPr txBox="1"/>
          <p:nvPr/>
        </p:nvSpPr>
        <p:spPr>
          <a:xfrm>
            <a:off x="528809" y="389467"/>
            <a:ext cx="11168157" cy="101566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B36610-834E-D649-AAD3-8F1A7B357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4703"/>
            <a:ext cx="12192000" cy="576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21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52609" y="133839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AD59B62-A2F5-A342-9A86-C5DE9BE84B13}"/>
              </a:ext>
            </a:extLst>
          </p:cNvPr>
          <p:cNvSpPr txBox="1"/>
          <p:nvPr/>
        </p:nvSpPr>
        <p:spPr>
          <a:xfrm>
            <a:off x="1163782" y="498764"/>
            <a:ext cx="8091054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Corrigé </a:t>
            </a:r>
          </a:p>
          <a:p>
            <a:r>
              <a:rPr lang="fr-FR" sz="3200" b="1" dirty="0"/>
              <a:t>a) </a:t>
            </a:r>
          </a:p>
          <a:p>
            <a:r>
              <a:rPr lang="fr-FR" sz="3200" b="1" dirty="0"/>
              <a:t>Plusieurs réponses sont parfois possibles.</a:t>
            </a:r>
          </a:p>
          <a:p>
            <a:endParaRPr lang="fr-FR" sz="3200" b="1" dirty="0"/>
          </a:p>
          <a:p>
            <a:r>
              <a:rPr lang="fr-FR" sz="3200" b="1" dirty="0"/>
              <a:t>On joue dans le jardin/ dans la chambre.</a:t>
            </a:r>
          </a:p>
          <a:p>
            <a:r>
              <a:rPr lang="fr-FR" sz="3200" b="1" dirty="0"/>
              <a:t>On prépare les repas dans la cuisine. </a:t>
            </a:r>
          </a:p>
          <a:p>
            <a:r>
              <a:rPr lang="fr-FR" sz="3200" b="1" dirty="0"/>
              <a:t>On bricole dans le jardin/le garage. </a:t>
            </a:r>
          </a:p>
          <a:p>
            <a:r>
              <a:rPr lang="fr-FR" sz="3200" b="1" dirty="0"/>
              <a:t>On dîne dans la salle à manger/la cuisine. </a:t>
            </a:r>
          </a:p>
          <a:p>
            <a:r>
              <a:rPr lang="fr-FR" sz="3200" b="1" dirty="0"/>
              <a:t>On travaille dans le bureau. </a:t>
            </a:r>
          </a:p>
          <a:p>
            <a:r>
              <a:rPr lang="fr-FR" sz="3200" b="1" dirty="0"/>
              <a:t>On dort dans la chambre. </a:t>
            </a:r>
          </a:p>
          <a:p>
            <a:r>
              <a:rPr lang="fr-FR" sz="3200" b="1" dirty="0"/>
              <a:t>On se lave dans la salle de bains. </a:t>
            </a:r>
          </a:p>
          <a:p>
            <a:r>
              <a:rPr lang="fr-FR" sz="3200" b="1" dirty="0"/>
              <a:t>On reçoit des amis dans le salon/la salle à manger. </a:t>
            </a:r>
          </a:p>
          <a:p>
            <a:endParaRPr lang="fr-FR" dirty="0"/>
          </a:p>
          <a:p>
            <a:r>
              <a:rPr lang="fr-FR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5329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52609" y="133839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AD59B62-A2F5-A342-9A86-C5DE9BE84B13}"/>
              </a:ext>
            </a:extLst>
          </p:cNvPr>
          <p:cNvSpPr txBox="1"/>
          <p:nvPr/>
        </p:nvSpPr>
        <p:spPr>
          <a:xfrm>
            <a:off x="650594" y="133839"/>
            <a:ext cx="10772186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Corrigé </a:t>
            </a:r>
          </a:p>
          <a:p>
            <a:r>
              <a:rPr lang="fr-FR" sz="2400" b="1" dirty="0"/>
              <a:t>b) </a:t>
            </a:r>
          </a:p>
          <a:p>
            <a:r>
              <a:rPr lang="fr-FR" sz="2400" b="1" dirty="0"/>
              <a:t>Plusieurs réponses sont parfois possible.</a:t>
            </a:r>
          </a:p>
          <a:p>
            <a:endParaRPr lang="fr-FR" sz="2400" b="1" dirty="0"/>
          </a:p>
          <a:p>
            <a:r>
              <a:rPr lang="fr-FR" sz="2400" b="1" dirty="0"/>
              <a:t>Une table: dans la salle à manger/dans la cuisine </a:t>
            </a:r>
          </a:p>
          <a:p>
            <a:r>
              <a:rPr lang="fr-FR" sz="2400" b="1" dirty="0"/>
              <a:t>Un fauteuil: dans le salon/dans la chambre des parents. </a:t>
            </a:r>
          </a:p>
          <a:p>
            <a:r>
              <a:rPr lang="fr-FR" sz="2400" b="1" dirty="0"/>
              <a:t>Un canapé: dans le salon. </a:t>
            </a:r>
          </a:p>
          <a:p>
            <a:r>
              <a:rPr lang="fr-FR" sz="2400" b="1" dirty="0"/>
              <a:t>Une table basse: dans le salon. </a:t>
            </a:r>
          </a:p>
          <a:p>
            <a:r>
              <a:rPr lang="fr-FR" sz="2400" b="1" dirty="0"/>
              <a:t>Un ordinateur: dans le bureau/dans la chambre des enfants/dans la chambre des parents/dans le salon </a:t>
            </a:r>
          </a:p>
          <a:p>
            <a:r>
              <a:rPr lang="fr-FR" sz="2400" b="1" dirty="0"/>
              <a:t>Un lit simple/double: dans la chambre des enfants/dans la chambre des parents. </a:t>
            </a:r>
          </a:p>
          <a:p>
            <a:r>
              <a:rPr lang="fr-FR" sz="2400" b="1" dirty="0"/>
              <a:t>Une chaise: dans la salle à manger/dans la cuisine/dans le bureau/dans la chambre des enfants/dans la chambre des parents. </a:t>
            </a:r>
          </a:p>
          <a:p>
            <a:r>
              <a:rPr lang="fr-FR" sz="2400" b="1" dirty="0"/>
              <a:t>Un bureau: dans le bureau/dans la chambre des enfants/dans la chambre des parents/dans le salon. </a:t>
            </a:r>
          </a:p>
          <a:p>
            <a:r>
              <a:rPr lang="fr-FR" sz="2400" b="1" dirty="0"/>
              <a:t>Un placard: dans la salle de bain/dans la cuisine/dans le couloir/dans la chambre des enfants/dans la chambre des parents.  </a:t>
            </a:r>
          </a:p>
          <a:p>
            <a:endParaRPr lang="fr-FR" dirty="0"/>
          </a:p>
          <a:p>
            <a:r>
              <a:rPr lang="fr-FR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9810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28809" y="77087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5B40455-7377-C648-83FB-30F1B0198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75" b="7924"/>
          <a:stretch/>
        </p:blipFill>
        <p:spPr>
          <a:xfrm>
            <a:off x="1109473" y="503796"/>
            <a:ext cx="9538848" cy="56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7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52609" y="133839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4D5B6AD-E4DA-FE49-B8AB-7CCCB444C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302" y="0"/>
            <a:ext cx="5865395" cy="6858000"/>
          </a:xfrm>
          <a:prstGeom prst="rect">
            <a:avLst/>
          </a:prstGeom>
        </p:spPr>
      </p:pic>
      <p:sp>
        <p:nvSpPr>
          <p:cNvPr id="5" name="Plus 4">
            <a:extLst>
              <a:ext uri="{FF2B5EF4-FFF2-40B4-BE49-F238E27FC236}">
                <a16:creationId xmlns:a16="http://schemas.microsoft.com/office/drawing/2014/main" id="{83008287-F1DD-D447-8C3D-0D466C52438C}"/>
              </a:ext>
            </a:extLst>
          </p:cNvPr>
          <p:cNvSpPr/>
          <p:nvPr/>
        </p:nvSpPr>
        <p:spPr>
          <a:xfrm>
            <a:off x="4502727" y="1939636"/>
            <a:ext cx="374073" cy="40178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lus 6">
            <a:extLst>
              <a:ext uri="{FF2B5EF4-FFF2-40B4-BE49-F238E27FC236}">
                <a16:creationId xmlns:a16="http://schemas.microsoft.com/office/drawing/2014/main" id="{CEE39DEC-1F53-C949-92F6-4884AF1DAE8F}"/>
              </a:ext>
            </a:extLst>
          </p:cNvPr>
          <p:cNvSpPr/>
          <p:nvPr/>
        </p:nvSpPr>
        <p:spPr>
          <a:xfrm>
            <a:off x="4488872" y="3094137"/>
            <a:ext cx="374073" cy="40178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Plus 7">
            <a:extLst>
              <a:ext uri="{FF2B5EF4-FFF2-40B4-BE49-F238E27FC236}">
                <a16:creationId xmlns:a16="http://schemas.microsoft.com/office/drawing/2014/main" id="{10E87259-8EA5-FB4E-A2A7-ADC892705B88}"/>
              </a:ext>
            </a:extLst>
          </p:cNvPr>
          <p:cNvSpPr/>
          <p:nvPr/>
        </p:nvSpPr>
        <p:spPr>
          <a:xfrm>
            <a:off x="3613137" y="4388669"/>
            <a:ext cx="374073" cy="40178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lus 8">
            <a:extLst>
              <a:ext uri="{FF2B5EF4-FFF2-40B4-BE49-F238E27FC236}">
                <a16:creationId xmlns:a16="http://schemas.microsoft.com/office/drawing/2014/main" id="{3DB8EF2A-CB06-AE40-B3FF-D01875BAE349}"/>
              </a:ext>
            </a:extLst>
          </p:cNvPr>
          <p:cNvSpPr/>
          <p:nvPr/>
        </p:nvSpPr>
        <p:spPr>
          <a:xfrm>
            <a:off x="3613136" y="5178860"/>
            <a:ext cx="374073" cy="40178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626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52609" y="133839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AD59B62-A2F5-A342-9A86-C5DE9BE84B13}"/>
              </a:ext>
            </a:extLst>
          </p:cNvPr>
          <p:cNvSpPr txBox="1"/>
          <p:nvPr/>
        </p:nvSpPr>
        <p:spPr>
          <a:xfrm>
            <a:off x="1163782" y="498764"/>
            <a:ext cx="8091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 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B58C40-4430-B444-9BD5-5D23DBC13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0" y="419100"/>
            <a:ext cx="6959600" cy="6019800"/>
          </a:xfrm>
          <a:prstGeom prst="rect">
            <a:avLst/>
          </a:prstGeom>
        </p:spPr>
      </p:pic>
      <p:sp>
        <p:nvSpPr>
          <p:cNvPr id="6" name="Plus 5">
            <a:extLst>
              <a:ext uri="{FF2B5EF4-FFF2-40B4-BE49-F238E27FC236}">
                <a16:creationId xmlns:a16="http://schemas.microsoft.com/office/drawing/2014/main" id="{0E435592-9A66-3340-9129-FE425C4D1493}"/>
              </a:ext>
            </a:extLst>
          </p:cNvPr>
          <p:cNvSpPr/>
          <p:nvPr/>
        </p:nvSpPr>
        <p:spPr>
          <a:xfrm>
            <a:off x="3019647" y="3593805"/>
            <a:ext cx="382772" cy="38277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lus 6">
            <a:extLst>
              <a:ext uri="{FF2B5EF4-FFF2-40B4-BE49-F238E27FC236}">
                <a16:creationId xmlns:a16="http://schemas.microsoft.com/office/drawing/2014/main" id="{0082648B-EDD9-A345-A36A-7D357F4ED24B}"/>
              </a:ext>
            </a:extLst>
          </p:cNvPr>
          <p:cNvSpPr/>
          <p:nvPr/>
        </p:nvSpPr>
        <p:spPr>
          <a:xfrm>
            <a:off x="4639340" y="4299098"/>
            <a:ext cx="382772" cy="38277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Plus 7">
            <a:extLst>
              <a:ext uri="{FF2B5EF4-FFF2-40B4-BE49-F238E27FC236}">
                <a16:creationId xmlns:a16="http://schemas.microsoft.com/office/drawing/2014/main" id="{0CC3860E-A66B-F941-8CC9-FE716BEA53E8}"/>
              </a:ext>
            </a:extLst>
          </p:cNvPr>
          <p:cNvSpPr/>
          <p:nvPr/>
        </p:nvSpPr>
        <p:spPr>
          <a:xfrm>
            <a:off x="6535480" y="5068186"/>
            <a:ext cx="382772" cy="38277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7723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̀le de cours " id="{512FD60A-64F3-9F4F-AF25-D46EA809AAED}" vid="{C1E259C7-AF2F-7948-AFA8-4485D7017CD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5542</TotalTime>
  <Words>387</Words>
  <Application>Microsoft Macintosh PowerPoint</Application>
  <PresentationFormat>Grand écran</PresentationFormat>
  <Paragraphs>61</Paragraphs>
  <Slides>10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Jeanne-Xi FANG</dc:creator>
  <cp:lastModifiedBy>Jeanne-Xi FANG</cp:lastModifiedBy>
  <cp:revision>123</cp:revision>
  <cp:lastPrinted>2018-12-17T06:21:46Z</cp:lastPrinted>
  <dcterms:created xsi:type="dcterms:W3CDTF">2018-11-11T06:15:27Z</dcterms:created>
  <dcterms:modified xsi:type="dcterms:W3CDTF">2019-04-04T01:12:53Z</dcterms:modified>
</cp:coreProperties>
</file>